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259" r:id="rId47"/>
    <p:sldId id="260" r:id="rId48"/>
    <p:sldId id="261" r:id="rId49"/>
    <p:sldId id="567" r:id="rId50"/>
    <p:sldId id="579" r:id="rId51"/>
    <p:sldId id="580" r:id="rId52"/>
    <p:sldId id="581" r:id="rId53"/>
    <p:sldId id="574" r:id="rId54"/>
    <p:sldId id="584" r:id="rId55"/>
    <p:sldId id="5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2851CE-19E3-4F4F-8786-A6C792D3FACF}">
          <p14:sldIdLst>
            <p14:sldId id="256"/>
          </p14:sldIdLst>
        </p14:section>
        <p14:section name="Introduction" id="{47F4624E-6B74-5447-9208-09B61C490FCD}">
          <p14:sldIdLst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259"/>
          </p14:sldIdLst>
        </p14:section>
        <p14:section name="Raman" id="{0B5A7BD3-5D38-1746-A295-E2807F1F8872}">
          <p14:sldIdLst>
            <p14:sldId id="260"/>
          </p14:sldIdLst>
        </p14:section>
        <p14:section name="Conclusion" id="{2CAFDADE-D71B-0943-8F57-0E076CA210F4}">
          <p14:sldIdLst>
            <p14:sldId id="261"/>
          </p14:sldIdLst>
        </p14:section>
        <p14:section name="Hidden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D2C"/>
    <a:srgbClr val="1DA989"/>
    <a:srgbClr val="414142"/>
    <a:srgbClr val="637C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4"/>
    <p:restoredTop sz="96414"/>
  </p:normalViewPr>
  <p:slideViewPr>
    <p:cSldViewPr snapToGrid="0">
      <p:cViewPr varScale="1">
        <p:scale>
          <a:sx n="132" d="100"/>
          <a:sy n="132" d="100"/>
        </p:scale>
        <p:origin x="1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90B20E-9CDC-A9DE-5A13-5219D2288BF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ED8-CEEB-4173-DC71-5F8E5DE3F64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2D831-E5E4-4A01-FFFD-332EC59955E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A9EF9-BB0E-E036-F14D-1CE9059BF58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3EC72D-BA60-0884-45AB-4DD0C796898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8E038F-BF82-3064-553D-C1A3DC73E10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6F405-CBAF-16B9-8713-8CE1517A40A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6C495-2E1F-076D-A456-EDC0591CE9C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26F1F-32D3-7D54-CB97-EA44C3C10DD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7EA44-3F48-5826-CEBB-B4414FA8B96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95C6F-1977-D042-3B2E-FB37189AA78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6CE70-1C5E-01D3-D71A-39679A8AB1C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98913-D629-3CC6-5C51-1FC4F509368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EC1C0-F5ED-F1E3-6BCE-76F7362C11D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34891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63466-D9D5-1A2A-7013-A901552C0F2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CE3FC9-38EE-AD99-039D-F4BAE0BB6EA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C7E8-5A0D-B34C-4080-98356AEB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A385-8CDD-388B-AD78-8013CB54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95EA-4824-00AB-7B75-0B0A830C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7E61CF-267C-B553-7D7A-EEAE3385D5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05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1381</Words>
  <Application>Microsoft Macintosh PowerPoint</Application>
  <PresentationFormat>Widescreen</PresentationFormat>
  <Paragraphs>384</Paragraphs>
  <Slides>55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Scattering, Optomechanical Coupling</vt:lpstr>
      <vt:lpstr>Brillouin Scattering, Optomechanical Coupling</vt:lpstr>
      <vt:lpstr>Brillouin Scattering, Optomechanical Coupling</vt:lpstr>
      <vt:lpstr>Brillouin Scattering,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CoBS</vt:lpstr>
      <vt:lpstr>Raman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39</cp:revision>
  <dcterms:created xsi:type="dcterms:W3CDTF">2025-04-20T15:36:52Z</dcterms:created>
  <dcterms:modified xsi:type="dcterms:W3CDTF">2025-04-23T22:32:20Z</dcterms:modified>
</cp:coreProperties>
</file>